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9" r:id="rId4"/>
    <p:sldId id="277" r:id="rId5"/>
    <p:sldId id="276" r:id="rId6"/>
    <p:sldId id="274" r:id="rId7"/>
    <p:sldId id="270" r:id="rId8"/>
    <p:sldId id="257" r:id="rId9"/>
    <p:sldId id="258" r:id="rId10"/>
    <p:sldId id="266" r:id="rId11"/>
    <p:sldId id="259" r:id="rId12"/>
    <p:sldId id="263" r:id="rId13"/>
    <p:sldId id="269" r:id="rId14"/>
    <p:sldId id="264" r:id="rId15"/>
    <p:sldId id="265" r:id="rId16"/>
    <p:sldId id="267" r:id="rId17"/>
    <p:sldId id="271" r:id="rId18"/>
    <p:sldId id="268" r:id="rId19"/>
    <p:sldId id="261" r:id="rId20"/>
    <p:sldId id="272" r:id="rId21"/>
    <p:sldId id="262" r:id="rId22"/>
    <p:sldId id="280" r:id="rId23"/>
    <p:sldId id="281" r:id="rId24"/>
    <p:sldId id="282" r:id="rId25"/>
    <p:sldId id="287" r:id="rId26"/>
    <p:sldId id="288" r:id="rId27"/>
    <p:sldId id="283" r:id="rId28"/>
    <p:sldId id="286" r:id="rId29"/>
    <p:sldId id="291" r:id="rId30"/>
    <p:sldId id="273" r:id="rId31"/>
    <p:sldId id="290" r:id="rId32"/>
    <p:sldId id="284" r:id="rId33"/>
    <p:sldId id="285" r:id="rId34"/>
    <p:sldId id="289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3" d="100"/>
          <a:sy n="83" d="100"/>
        </p:scale>
        <p:origin x="120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9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4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4.png"/><Relationship Id="rId5" Type="http://schemas.openxmlformats.org/officeDocument/2006/relationships/tags" Target="../tags/tag39.xml"/><Relationship Id="rId10" Type="http://schemas.openxmlformats.org/officeDocument/2006/relationships/image" Target="../media/image31.jpe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tags" Target="../tags/tag48.xml"/><Relationship Id="rId21" Type="http://schemas.openxmlformats.org/officeDocument/2006/relationships/image" Target="../media/image63.png"/><Relationship Id="rId7" Type="http://schemas.openxmlformats.org/officeDocument/2006/relationships/tags" Target="../tags/tag52.xml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tags" Target="../tags/tag47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3.png"/><Relationship Id="rId5" Type="http://schemas.openxmlformats.org/officeDocument/2006/relationships/tags" Target="../tags/tag50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1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53.png"/><Relationship Id="rId18" Type="http://schemas.openxmlformats.org/officeDocument/2006/relationships/image" Target="../media/image70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68.png"/><Relationship Id="rId17" Type="http://schemas.openxmlformats.org/officeDocument/2006/relationships/image" Target="../media/image69.png"/><Relationship Id="rId2" Type="http://schemas.openxmlformats.org/officeDocument/2006/relationships/tags" Target="../tags/tag57.xml"/><Relationship Id="rId16" Type="http://schemas.openxmlformats.org/officeDocument/2006/relationships/image" Target="../media/image56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7.png"/><Relationship Id="rId5" Type="http://schemas.openxmlformats.org/officeDocument/2006/relationships/tags" Target="../tags/tag60.xml"/><Relationship Id="rId15" Type="http://schemas.openxmlformats.org/officeDocument/2006/relationships/image" Target="../media/image5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56.png"/><Relationship Id="rId17" Type="http://schemas.openxmlformats.org/officeDocument/2006/relationships/image" Target="../media/image75.png"/><Relationship Id="rId2" Type="http://schemas.openxmlformats.org/officeDocument/2006/relationships/tags" Target="../tags/tag66.xml"/><Relationship Id="rId16" Type="http://schemas.openxmlformats.org/officeDocument/2006/relationships/image" Target="../media/image7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15" Type="http://schemas.openxmlformats.org/officeDocument/2006/relationships/image" Target="../media/image73.pn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8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4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83.png"/><Relationship Id="rId5" Type="http://schemas.openxmlformats.org/officeDocument/2006/relationships/tags" Target="../tags/tag83.xml"/><Relationship Id="rId10" Type="http://schemas.openxmlformats.org/officeDocument/2006/relationships/image" Target="../media/image82.png"/><Relationship Id="rId4" Type="http://schemas.openxmlformats.org/officeDocument/2006/relationships/tags" Target="../tags/tag82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5819">
              <a:off x="3780780" y="2967341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933563-0527-48B4-9D68-B8B1518B572F}"/>
              </a:ext>
            </a:extLst>
          </p:cNvPr>
          <p:cNvGrpSpPr/>
          <p:nvPr/>
        </p:nvGrpSpPr>
        <p:grpSpPr>
          <a:xfrm>
            <a:off x="10160" y="-140805"/>
            <a:ext cx="10980268" cy="7556161"/>
            <a:chOff x="10160" y="-140805"/>
            <a:chExt cx="10980268" cy="75561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035F980-246C-4E5E-A355-07355E0EAD8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0160" y="819169"/>
              <a:ext cx="10336187" cy="3168383"/>
              <a:chOff x="10160" y="819169"/>
              <a:chExt cx="10336187" cy="316838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D1A67CE-EE3C-4753-A404-DC195E816A0B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10160" y="819169"/>
                <a:ext cx="10336187" cy="3168383"/>
                <a:chOff x="10160" y="819169"/>
                <a:chExt cx="10336187" cy="3168383"/>
              </a:xfrm>
            </p:grpSpPr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F03B3636-387C-4B26-81F9-E3AAEEE866CA}"/>
                    </a:ext>
                  </a:extLst>
                </p:cNvPr>
                <p:cNvSpPr/>
                <p:nvPr/>
              </p:nvSpPr>
              <p:spPr bwMode="auto">
                <a:xfrm rot="16200000">
                  <a:off x="3664834" y="90356"/>
                  <a:ext cx="1302152" cy="6492240"/>
                </a:xfrm>
                <a:prstGeom prst="trapezoid">
                  <a:avLst/>
                </a:prstGeom>
                <a:solidFill>
                  <a:srgbClr val="0563C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74724F-0032-4F88-A887-D17953B4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790" y="2685399"/>
                  <a:ext cx="6492240" cy="34808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074471-3494-4C56-BF9F-E21243B5A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790" y="3637280"/>
                  <a:ext cx="6492240" cy="3449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Left Brace 29">
                  <a:extLst>
                    <a:ext uri="{FF2B5EF4-FFF2-40B4-BE49-F238E27FC236}">
                      <a16:creationId xmlns:a16="http://schemas.microsoft.com/office/drawing/2014/main" id="{0D709616-E97E-42A8-B26B-EDFD374A55C0}"/>
                    </a:ext>
                  </a:extLst>
                </p:cNvPr>
                <p:cNvSpPr/>
                <p:nvPr/>
              </p:nvSpPr>
              <p:spPr>
                <a:xfrm>
                  <a:off x="483210" y="3072893"/>
                  <a:ext cx="460978" cy="564383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DABB6650-0E52-425B-9B86-A019AE7AA0FA}"/>
                    </a:ext>
                  </a:extLst>
                </p:cNvPr>
                <p:cNvSpPr/>
                <p:nvPr/>
              </p:nvSpPr>
              <p:spPr>
                <a:xfrm rot="10800000">
                  <a:off x="7687632" y="2685398"/>
                  <a:ext cx="460978" cy="1296789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C2E5A20-9746-441E-A31F-2BC3074410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5492" y="3247697"/>
                  <a:ext cx="970666" cy="21333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5BDCDF1-5491-4D63-A7A7-B0E51E946F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0" y="3268989"/>
                  <a:ext cx="291048" cy="2133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6197CA-1B64-468C-88A3-5CAAEF19DE5F}"/>
                    </a:ext>
                  </a:extLst>
                </p:cNvPr>
                <p:cNvSpPr txBox="1"/>
                <p:nvPr/>
              </p:nvSpPr>
              <p:spPr>
                <a:xfrm>
                  <a:off x="2733481" y="1992901"/>
                  <a:ext cx="36006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rule of thumb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9CA5280-32D3-4284-ADF7-5AED99A440EE}"/>
                    </a:ext>
                  </a:extLst>
                </p:cNvPr>
                <p:cNvSpPr txBox="1"/>
                <p:nvPr/>
              </p:nvSpPr>
              <p:spPr>
                <a:xfrm>
                  <a:off x="8419216" y="819169"/>
                  <a:ext cx="192713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</a:t>
                  </a:r>
                </a:p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 a baffle</a:t>
                  </a:r>
                </a:p>
              </p:txBody>
            </p: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0A658A9-DC82-4A12-A56D-44CB1665619E}"/>
                  </a:ext>
                </a:extLst>
              </p:cNvPr>
              <p:cNvSpPr/>
              <p:nvPr/>
            </p:nvSpPr>
            <p:spPr bwMode="auto">
              <a:xfrm>
                <a:off x="1229360" y="3182158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DCB5E4ED-9F5A-40F4-B440-988888512A37}"/>
                  </a:ext>
                </a:extLst>
              </p:cNvPr>
              <p:cNvSpPr/>
              <p:nvPr/>
            </p:nvSpPr>
            <p:spPr bwMode="auto">
              <a:xfrm rot="21332564">
                <a:off x="6189460" y="2914743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DC5E55D5-02CF-4E0E-867D-6D4319868E05}"/>
                  </a:ext>
                </a:extLst>
              </p:cNvPr>
              <p:cNvSpPr/>
              <p:nvPr/>
            </p:nvSpPr>
            <p:spPr bwMode="auto">
              <a:xfrm rot="294877">
                <a:off x="6191854" y="3445467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F387E0F6-FE5A-48DF-B3E7-F394A7724AE9}"/>
                  </a:ext>
                </a:extLst>
              </p:cNvPr>
              <p:cNvSpPr/>
              <p:nvPr/>
            </p:nvSpPr>
            <p:spPr bwMode="auto">
              <a:xfrm>
                <a:off x="3675829" y="3132468"/>
                <a:ext cx="1280160" cy="43558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C0D171-7F89-49B5-92DC-7C98AD912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790" y="4287520"/>
              <a:ext cx="7604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3B382A-FFA5-4C1C-800F-0D34EE39A9EB}"/>
                </a:ext>
              </a:extLst>
            </p:cNvPr>
            <p:cNvGrpSpPr/>
            <p:nvPr/>
          </p:nvGrpSpPr>
          <p:grpSpPr>
            <a:xfrm>
              <a:off x="10197351" y="-140805"/>
              <a:ext cx="793077" cy="7556161"/>
              <a:chOff x="1450585" y="0"/>
              <a:chExt cx="793077" cy="755616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E79725A-20AE-424D-9EE7-77DD68D02775}"/>
                  </a:ext>
                </a:extLst>
              </p:cNvPr>
              <p:cNvGrpSpPr/>
              <p:nvPr/>
            </p:nvGrpSpPr>
            <p:grpSpPr>
              <a:xfrm>
                <a:off x="1450585" y="0"/>
                <a:ext cx="793077" cy="7556161"/>
                <a:chOff x="2951123" y="-972481"/>
                <a:chExt cx="793077" cy="7556161"/>
              </a:xfrm>
            </p:grpSpPr>
            <p:pic>
              <p:nvPicPr>
                <p:cNvPr id="52" name="Picture 1">
                  <a:extLst>
                    <a:ext uri="{FF2B5EF4-FFF2-40B4-BE49-F238E27FC236}">
                      <a16:creationId xmlns:a16="http://schemas.microsoft.com/office/drawing/2014/main" id="{80C7010F-FDC3-417C-B232-1E51D219D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33" t="3834" r="49348" b="16322"/>
                <a:stretch/>
              </p:blipFill>
              <p:spPr bwMode="auto">
                <a:xfrm>
                  <a:off x="2961728" y="-972481"/>
                  <a:ext cx="782472" cy="7556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C0B315F-FED0-4EAC-93AD-B37C0FBCF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85590" y="181540"/>
                  <a:ext cx="0" cy="48905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C125C305-8635-40B3-B5DD-A6F9FB5C6427}"/>
                    </a:ext>
                  </a:extLst>
                </p:cNvPr>
                <p:cNvSpPr/>
                <p:nvPr/>
              </p:nvSpPr>
              <p:spPr bwMode="auto">
                <a:xfrm>
                  <a:off x="2951123" y="65684"/>
                  <a:ext cx="485898" cy="3757588"/>
                </a:xfrm>
                <a:custGeom>
                  <a:avLst/>
                  <a:gdLst>
                    <a:gd name="connsiteX0" fmla="*/ 36394 w 545911"/>
                    <a:gd name="connsiteY0" fmla="*/ 1266967 h 2850107"/>
                    <a:gd name="connsiteX1" fmla="*/ 36394 w 545911"/>
                    <a:gd name="connsiteY1" fmla="*/ 338919 h 2850107"/>
                    <a:gd name="connsiteX2" fmla="*/ 254758 w 545911"/>
                    <a:gd name="connsiteY2" fmla="*/ 106907 h 2850107"/>
                    <a:gd name="connsiteX3" fmla="*/ 527714 w 545911"/>
                    <a:gd name="connsiteY3" fmla="*/ 980364 h 2850107"/>
                    <a:gd name="connsiteX4" fmla="*/ 145576 w 545911"/>
                    <a:gd name="connsiteY4" fmla="*/ 2850107 h 2850107"/>
                    <a:gd name="connsiteX0" fmla="*/ 36394 w 545911"/>
                    <a:gd name="connsiteY0" fmla="*/ 1271517 h 2854657"/>
                    <a:gd name="connsiteX1" fmla="*/ 36394 w 545911"/>
                    <a:gd name="connsiteY1" fmla="*/ 343469 h 2854657"/>
                    <a:gd name="connsiteX2" fmla="*/ 254758 w 545911"/>
                    <a:gd name="connsiteY2" fmla="*/ 111457 h 2854657"/>
                    <a:gd name="connsiteX3" fmla="*/ 527714 w 545911"/>
                    <a:gd name="connsiteY3" fmla="*/ 984914 h 2854657"/>
                    <a:gd name="connsiteX4" fmla="*/ 145576 w 545911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160060 h 2743200"/>
                    <a:gd name="connsiteX1" fmla="*/ 18197 w 527714"/>
                    <a:gd name="connsiteY1" fmla="*/ 232012 h 2743200"/>
                    <a:gd name="connsiteX2" fmla="*/ 236561 w 527714"/>
                    <a:gd name="connsiteY2" fmla="*/ 0 h 2743200"/>
                    <a:gd name="connsiteX3" fmla="*/ 509517 w 527714"/>
                    <a:gd name="connsiteY3" fmla="*/ 873457 h 2743200"/>
                    <a:gd name="connsiteX4" fmla="*/ 127379 w 527714"/>
                    <a:gd name="connsiteY4" fmla="*/ 2743200 h 2743200"/>
                    <a:gd name="connsiteX0" fmla="*/ 18197 w 527714"/>
                    <a:gd name="connsiteY0" fmla="*/ 1165101 h 2748241"/>
                    <a:gd name="connsiteX1" fmla="*/ 18197 w 527714"/>
                    <a:gd name="connsiteY1" fmla="*/ 237053 h 2748241"/>
                    <a:gd name="connsiteX2" fmla="*/ 236561 w 527714"/>
                    <a:gd name="connsiteY2" fmla="*/ 5041 h 2748241"/>
                    <a:gd name="connsiteX3" fmla="*/ 509517 w 527714"/>
                    <a:gd name="connsiteY3" fmla="*/ 878498 h 2748241"/>
                    <a:gd name="connsiteX4" fmla="*/ 127379 w 527714"/>
                    <a:gd name="connsiteY4" fmla="*/ 2748241 h 2748241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03278 h 2786418"/>
                    <a:gd name="connsiteX1" fmla="*/ 40945 w 550462"/>
                    <a:gd name="connsiteY1" fmla="*/ 275230 h 2786418"/>
                    <a:gd name="connsiteX2" fmla="*/ 259309 w 550462"/>
                    <a:gd name="connsiteY2" fmla="*/ 43218 h 2786418"/>
                    <a:gd name="connsiteX3" fmla="*/ 532265 w 550462"/>
                    <a:gd name="connsiteY3" fmla="*/ 916675 h 2786418"/>
                    <a:gd name="connsiteX4" fmla="*/ 150127 w 550462"/>
                    <a:gd name="connsiteY4" fmla="*/ 2786418 h 2786418"/>
                    <a:gd name="connsiteX0" fmla="*/ 40945 w 550462"/>
                    <a:gd name="connsiteY0" fmla="*/ 1162335 h 2745475"/>
                    <a:gd name="connsiteX1" fmla="*/ 40945 w 550462"/>
                    <a:gd name="connsiteY1" fmla="*/ 234287 h 2745475"/>
                    <a:gd name="connsiteX2" fmla="*/ 259309 w 550462"/>
                    <a:gd name="connsiteY2" fmla="*/ 2275 h 2745475"/>
                    <a:gd name="connsiteX3" fmla="*/ 532265 w 550462"/>
                    <a:gd name="connsiteY3" fmla="*/ 875732 h 2745475"/>
                    <a:gd name="connsiteX4" fmla="*/ 150127 w 550462"/>
                    <a:gd name="connsiteY4" fmla="*/ 2745475 h 2745475"/>
                    <a:gd name="connsiteX0" fmla="*/ 68240 w 577757"/>
                    <a:gd name="connsiteY0" fmla="*/ 1162335 h 2745475"/>
                    <a:gd name="connsiteX1" fmla="*/ 68240 w 577757"/>
                    <a:gd name="connsiteY1" fmla="*/ 234287 h 2745475"/>
                    <a:gd name="connsiteX2" fmla="*/ 286604 w 577757"/>
                    <a:gd name="connsiteY2" fmla="*/ 2275 h 2745475"/>
                    <a:gd name="connsiteX3" fmla="*/ 559560 w 577757"/>
                    <a:gd name="connsiteY3" fmla="*/ 875732 h 2745475"/>
                    <a:gd name="connsiteX4" fmla="*/ 177422 w 577757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5834 w 511131"/>
                    <a:gd name="connsiteY0" fmla="*/ 1160080 h 4080701"/>
                    <a:gd name="connsiteX1" fmla="*/ 7742 w 511131"/>
                    <a:gd name="connsiteY1" fmla="*/ 466701 h 4080701"/>
                    <a:gd name="connsiteX2" fmla="*/ 234198 w 511131"/>
                    <a:gd name="connsiteY2" fmla="*/ 20 h 4080701"/>
                    <a:gd name="connsiteX3" fmla="*/ 507154 w 511131"/>
                    <a:gd name="connsiteY3" fmla="*/ 873477 h 4080701"/>
                    <a:gd name="connsiteX4" fmla="*/ 84073 w 511131"/>
                    <a:gd name="connsiteY4" fmla="*/ 4080701 h 4080701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09040"/>
                    <a:gd name="connsiteY0" fmla="*/ 847375 h 3767996"/>
                    <a:gd name="connsiteX1" fmla="*/ 7742 w 509040"/>
                    <a:gd name="connsiteY1" fmla="*/ 153996 h 3767996"/>
                    <a:gd name="connsiteX2" fmla="*/ 226106 w 509040"/>
                    <a:gd name="connsiteY2" fmla="*/ 10996 h 3767996"/>
                    <a:gd name="connsiteX3" fmla="*/ 507154 w 509040"/>
                    <a:gd name="connsiteY3" fmla="*/ 560772 h 3767996"/>
                    <a:gd name="connsiteX4" fmla="*/ 84073 w 509040"/>
                    <a:gd name="connsiteY4" fmla="*/ 3767996 h 3767996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8746 w 485898"/>
                    <a:gd name="connsiteY0" fmla="*/ 836967 h 3757588"/>
                    <a:gd name="connsiteX1" fmla="*/ 16838 w 485898"/>
                    <a:gd name="connsiteY1" fmla="*/ 175956 h 3757588"/>
                    <a:gd name="connsiteX2" fmla="*/ 219018 w 485898"/>
                    <a:gd name="connsiteY2" fmla="*/ 588 h 3757588"/>
                    <a:gd name="connsiteX3" fmla="*/ 483882 w 485898"/>
                    <a:gd name="connsiteY3" fmla="*/ 655561 h 3757588"/>
                    <a:gd name="connsiteX4" fmla="*/ 76985 w 485898"/>
                    <a:gd name="connsiteY4" fmla="*/ 3757588 h 375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98" h="3757588">
                      <a:moveTo>
                        <a:pt x="8746" y="836967"/>
                      </a:moveTo>
                      <a:cubicBezTo>
                        <a:pt x="-9451" y="469614"/>
                        <a:pt x="4479" y="395403"/>
                        <a:pt x="16838" y="175956"/>
                      </a:cubicBezTo>
                      <a:cubicBezTo>
                        <a:pt x="25936" y="37203"/>
                        <a:pt x="133629" y="16511"/>
                        <a:pt x="219018" y="588"/>
                      </a:cubicBezTo>
                      <a:cubicBezTo>
                        <a:pt x="294262" y="-1687"/>
                        <a:pt x="508903" y="-24552"/>
                        <a:pt x="483882" y="655561"/>
                      </a:cubicBezTo>
                      <a:cubicBezTo>
                        <a:pt x="458861" y="1335674"/>
                        <a:pt x="9672" y="2367598"/>
                        <a:pt x="76985" y="3757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6DD935D-5C79-4F14-9882-81933A274F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22969" y="1447333"/>
                <a:ext cx="590046" cy="22621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F7B12F-109C-46D9-870D-72088D2E22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99101" y="1447334"/>
                <a:ext cx="590046" cy="226216"/>
              </a:xfrm>
              <a:prstGeom prst="rect">
                <a:avLst/>
              </a:prstGeom>
            </p:spPr>
          </p:pic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8E32AAD-7C50-4FC8-95D4-CF0CAA172230}"/>
                  </a:ext>
                </a:extLst>
              </p:cNvPr>
              <p:cNvCxnSpPr/>
              <p:nvPr/>
            </p:nvCxnSpPr>
            <p:spPr>
              <a:xfrm>
                <a:off x="1450585" y="625446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70639DB-BE44-4B90-9783-D43344030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630" y="284072"/>
                <a:ext cx="244935" cy="296891"/>
              </a:xfrm>
              <a:prstGeom prst="rect">
                <a:avLst/>
              </a:prstGeom>
            </p:spPr>
          </p:pic>
        </p:grpSp>
        <p:sp>
          <p:nvSpPr>
            <p:cNvPr id="97" name="Line 2415 1">
              <a:extLst>
                <a:ext uri="{FF2B5EF4-FFF2-40B4-BE49-F238E27FC236}">
                  <a16:creationId xmlns:a16="http://schemas.microsoft.com/office/drawing/2014/main" id="{8AA3B2B1-836F-4844-BDEE-D42FD8A03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8231" y="2550160"/>
              <a:ext cx="0" cy="1871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8" name="Line 2415 2">
              <a:extLst>
                <a:ext uri="{FF2B5EF4-FFF2-40B4-BE49-F238E27FC236}">
                  <a16:creationId xmlns:a16="http://schemas.microsoft.com/office/drawing/2014/main" id="{66BF3B3E-FCF9-4A49-9781-45AC946D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3621" y="2454566"/>
              <a:ext cx="0" cy="2012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91B5E8-1C60-4BC9-A85E-5DBCE1102D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93" y="4467035"/>
              <a:ext cx="705523" cy="20876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A88D03-222B-4B28-ADB6-1732908862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49" y="4505288"/>
              <a:ext cx="1028570" cy="213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7B0588B-0595-47B0-9C2B-BBC1F2597552}"/>
              </a:ext>
            </a:extLst>
          </p:cNvPr>
          <p:cNvGrpSpPr/>
          <p:nvPr/>
        </p:nvGrpSpPr>
        <p:grpSpPr>
          <a:xfrm>
            <a:off x="-805662" y="-3146840"/>
            <a:ext cx="14093815" cy="14188154"/>
            <a:chOff x="-805662" y="-3146840"/>
            <a:chExt cx="14093815" cy="1418815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62562"/>
              <a:ext cx="5698345" cy="8895515"/>
              <a:chOff x="4935702" y="424524"/>
              <a:chExt cx="4271663" cy="6668369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V="1">
                <a:off x="7475320" y="5838380"/>
                <a:ext cx="15993" cy="58542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7026709" y="6423807"/>
                <a:ext cx="897223" cy="669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469849" y="577258"/>
              <a:ext cx="278473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20419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077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985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6695952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7002918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7001808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1025257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068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FEDB00-1259-4C0E-9E4A-D61E024AE3DA}"/>
              </a:ext>
            </a:extLst>
          </p:cNvPr>
          <p:cNvGrpSpPr/>
          <p:nvPr/>
        </p:nvGrpSpPr>
        <p:grpSpPr>
          <a:xfrm>
            <a:off x="-1912517" y="-2962562"/>
            <a:ext cx="7863836" cy="9837069"/>
            <a:chOff x="-1912517" y="-2962562"/>
            <a:chExt cx="7863836" cy="98370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62562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-1912517" y="165807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4892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4892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4892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74285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-1575935" y="5705352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12318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123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388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11208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9088</TotalTime>
  <Words>376</Words>
  <Application>Microsoft Office PowerPoint</Application>
  <PresentationFormat>Widescreen</PresentationFormat>
  <Paragraphs>114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171</cp:revision>
  <dcterms:created xsi:type="dcterms:W3CDTF">2018-04-01T13:05:30Z</dcterms:created>
  <dcterms:modified xsi:type="dcterms:W3CDTF">2018-05-17T08:57:37Z</dcterms:modified>
</cp:coreProperties>
</file>